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0"/>
  </p:notesMasterIdLst>
  <p:sldIdLst>
    <p:sldId id="260" r:id="rId5"/>
    <p:sldId id="320" r:id="rId6"/>
    <p:sldId id="322" r:id="rId7"/>
    <p:sldId id="330" r:id="rId8"/>
    <p:sldId id="326" r:id="rId9"/>
    <p:sldId id="327" r:id="rId10"/>
    <p:sldId id="341" r:id="rId11"/>
    <p:sldId id="347" r:id="rId12"/>
    <p:sldId id="329" r:id="rId13"/>
    <p:sldId id="342" r:id="rId14"/>
    <p:sldId id="328" r:id="rId15"/>
    <p:sldId id="343" r:id="rId16"/>
    <p:sldId id="344" r:id="rId17"/>
    <p:sldId id="345" r:id="rId18"/>
    <p:sldId id="336" r:id="rId19"/>
  </p:sldIdLst>
  <p:sldSz cx="12192000" cy="6858000"/>
  <p:notesSz cx="7315200" cy="9601200"/>
  <p:embeddedFontLst>
    <p:embeddedFont>
      <p:font typeface="Aptos ExtraBold" panose="020B0004020202020204" pitchFamily="34" charset="0"/>
      <p:bold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5D24A-29F2-F956-56EA-6190644E8F89}" v="196" dt="2025-12-02T18:59:19.900"/>
    <p1510:client id="{351463A3-B46F-B172-6080-9E5DE6C747C1}" v="5" dt="2025-12-01T17:16:44.400"/>
    <p1510:client id="{36862684-AD5D-E369-C9DA-C918F6CC010D}" v="92" dt="2025-12-02T17:52:10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83436" autoAdjust="0"/>
  </p:normalViewPr>
  <p:slideViewPr>
    <p:cSldViewPr snapToGrid="0">
      <p:cViewPr varScale="1">
        <p:scale>
          <a:sx n="62" d="100"/>
          <a:sy n="62" d="100"/>
        </p:scale>
        <p:origin x="10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man, Tami" userId="S::tami-engman@redwoods.edu::cf5b03fe-2856-4110-a761-769ce50d0ef4" providerId="AD" clId="Web-{4C741600-5A73-B0FA-2B7A-49AEAB256406}"/>
    <pc:docChg chg="modSld">
      <pc:chgData name="Engman, Tami" userId="S::tami-engman@redwoods.edu::cf5b03fe-2856-4110-a761-769ce50d0ef4" providerId="AD" clId="Web-{4C741600-5A73-B0FA-2B7A-49AEAB256406}" dt="2025-11-24T17:28:08.064" v="7" actId="20577"/>
      <pc:docMkLst>
        <pc:docMk/>
      </pc:docMkLst>
      <pc:sldChg chg="modSp">
        <pc:chgData name="Engman, Tami" userId="S::tami-engman@redwoods.edu::cf5b03fe-2856-4110-a761-769ce50d0ef4" providerId="AD" clId="Web-{4C741600-5A73-B0FA-2B7A-49AEAB256406}" dt="2025-11-24T17:28:08.064" v="7" actId="20577"/>
        <pc:sldMkLst>
          <pc:docMk/>
          <pc:sldMk cId="2997637953" sldId="320"/>
        </pc:sldMkLst>
        <pc:spChg chg="mod">
          <ac:chgData name="Engman, Tami" userId="S::tami-engman@redwoods.edu::cf5b03fe-2856-4110-a761-769ce50d0ef4" providerId="AD" clId="Web-{4C741600-5A73-B0FA-2B7A-49AEAB256406}" dt="2025-11-24T17:28:08.064" v="7" actId="20577"/>
          <ac:spMkLst>
            <pc:docMk/>
            <pc:sldMk cId="2997637953" sldId="320"/>
            <ac:spMk id="2" creationId="{64CAEEF2-43C2-2768-8EE2-71C4A0A853DA}"/>
          </ac:spMkLst>
        </pc:spChg>
      </pc:sldChg>
    </pc:docChg>
  </pc:docChgLst>
  <pc:docChgLst>
    <pc:chgData name="Cavanaugh, Amber" userId="S::amber-cavanaugh@redwoods.edu::7e1005e7-8a16-4e8a-b2d5-5f395903a815" providerId="AD" clId="Web-{351463A3-B46F-B172-6080-9E5DE6C747C1}"/>
    <pc:docChg chg="modSld">
      <pc:chgData name="Cavanaugh, Amber" userId="S::amber-cavanaugh@redwoods.edu::7e1005e7-8a16-4e8a-b2d5-5f395903a815" providerId="AD" clId="Web-{351463A3-B46F-B172-6080-9E5DE6C747C1}" dt="2025-12-01T17:16:44.400" v="4" actId="20577"/>
      <pc:docMkLst>
        <pc:docMk/>
      </pc:docMkLst>
      <pc:sldChg chg="modSp">
        <pc:chgData name="Cavanaugh, Amber" userId="S::amber-cavanaugh@redwoods.edu::7e1005e7-8a16-4e8a-b2d5-5f395903a815" providerId="AD" clId="Web-{351463A3-B46F-B172-6080-9E5DE6C747C1}" dt="2025-12-01T17:16:44.400" v="4" actId="20577"/>
        <pc:sldMkLst>
          <pc:docMk/>
          <pc:sldMk cId="751707936" sldId="329"/>
        </pc:sldMkLst>
        <pc:spChg chg="mod">
          <ac:chgData name="Cavanaugh, Amber" userId="S::amber-cavanaugh@redwoods.edu::7e1005e7-8a16-4e8a-b2d5-5f395903a815" providerId="AD" clId="Web-{351463A3-B46F-B172-6080-9E5DE6C747C1}" dt="2025-12-01T17:16:44.400" v="4" actId="20577"/>
          <ac:spMkLst>
            <pc:docMk/>
            <pc:sldMk cId="751707936" sldId="329"/>
            <ac:spMk id="3" creationId="{1089E4BF-4DEF-21FB-90C0-B09E200BB11E}"/>
          </ac:spMkLst>
        </pc:spChg>
      </pc:sldChg>
    </pc:docChg>
  </pc:docChgLst>
  <pc:docChgLst>
    <pc:chgData name="Cavanaugh, Amber" userId="S::amber-cavanaugh@redwoods.edu::7e1005e7-8a16-4e8a-b2d5-5f395903a815" providerId="AD" clId="Web-{2C05D24A-29F2-F956-56EA-6190644E8F89}"/>
    <pc:docChg chg="modSld sldOrd">
      <pc:chgData name="Cavanaugh, Amber" userId="S::amber-cavanaugh@redwoods.edu::7e1005e7-8a16-4e8a-b2d5-5f395903a815" providerId="AD" clId="Web-{2C05D24A-29F2-F956-56EA-6190644E8F89}" dt="2025-12-02T18:59:19.900" v="183" actId="1076"/>
      <pc:docMkLst>
        <pc:docMk/>
      </pc:docMkLst>
      <pc:sldChg chg="modSp">
        <pc:chgData name="Cavanaugh, Amber" userId="S::amber-cavanaugh@redwoods.edu::7e1005e7-8a16-4e8a-b2d5-5f395903a815" providerId="AD" clId="Web-{2C05D24A-29F2-F956-56EA-6190644E8F89}" dt="2025-12-02T18:36:37.291" v="9" actId="20577"/>
        <pc:sldMkLst>
          <pc:docMk/>
          <pc:sldMk cId="2997637953" sldId="320"/>
        </pc:sldMkLst>
        <pc:spChg chg="mod">
          <ac:chgData name="Cavanaugh, Amber" userId="S::amber-cavanaugh@redwoods.edu::7e1005e7-8a16-4e8a-b2d5-5f395903a815" providerId="AD" clId="Web-{2C05D24A-29F2-F956-56EA-6190644E8F89}" dt="2025-12-02T18:36:37.291" v="9" actId="20577"/>
          <ac:spMkLst>
            <pc:docMk/>
            <pc:sldMk cId="2997637953" sldId="320"/>
            <ac:spMk id="2" creationId="{64CAEEF2-43C2-2768-8EE2-71C4A0A853DA}"/>
          </ac:spMkLst>
        </pc:spChg>
      </pc:sldChg>
      <pc:sldChg chg="modSp">
        <pc:chgData name="Cavanaugh, Amber" userId="S::amber-cavanaugh@redwoods.edu::7e1005e7-8a16-4e8a-b2d5-5f395903a815" providerId="AD" clId="Web-{2C05D24A-29F2-F956-56EA-6190644E8F89}" dt="2025-12-02T18:57:29.816" v="181" actId="20577"/>
        <pc:sldMkLst>
          <pc:docMk/>
          <pc:sldMk cId="1426262565" sldId="322"/>
        </pc:sldMkLst>
        <pc:spChg chg="mod">
          <ac:chgData name="Cavanaugh, Amber" userId="S::amber-cavanaugh@redwoods.edu::7e1005e7-8a16-4e8a-b2d5-5f395903a815" providerId="AD" clId="Web-{2C05D24A-29F2-F956-56EA-6190644E8F89}" dt="2025-12-02T18:57:29.816" v="181" actId="20577"/>
          <ac:spMkLst>
            <pc:docMk/>
            <pc:sldMk cId="1426262565" sldId="322"/>
            <ac:spMk id="3" creationId="{CB41CC0A-4C2A-B230-432A-BAFE6DB27609}"/>
          </ac:spMkLst>
        </pc:spChg>
      </pc:sldChg>
      <pc:sldChg chg="modSp">
        <pc:chgData name="Cavanaugh, Amber" userId="S::amber-cavanaugh@redwoods.edu::7e1005e7-8a16-4e8a-b2d5-5f395903a815" providerId="AD" clId="Web-{2C05D24A-29F2-F956-56EA-6190644E8F89}" dt="2025-12-02T18:46:31.979" v="51" actId="20577"/>
        <pc:sldMkLst>
          <pc:docMk/>
          <pc:sldMk cId="1331674340" sldId="326"/>
        </pc:sldMkLst>
        <pc:spChg chg="mod">
          <ac:chgData name="Cavanaugh, Amber" userId="S::amber-cavanaugh@redwoods.edu::7e1005e7-8a16-4e8a-b2d5-5f395903a815" providerId="AD" clId="Web-{2C05D24A-29F2-F956-56EA-6190644E8F89}" dt="2025-12-02T18:46:31.979" v="51" actId="20577"/>
          <ac:spMkLst>
            <pc:docMk/>
            <pc:sldMk cId="1331674340" sldId="326"/>
            <ac:spMk id="3" creationId="{D12139F1-544F-B459-EB3B-E9535BA93A72}"/>
          </ac:spMkLst>
        </pc:spChg>
      </pc:sldChg>
      <pc:sldChg chg="modSp">
        <pc:chgData name="Cavanaugh, Amber" userId="S::amber-cavanaugh@redwoods.edu::7e1005e7-8a16-4e8a-b2d5-5f395903a815" providerId="AD" clId="Web-{2C05D24A-29F2-F956-56EA-6190644E8F89}" dt="2025-12-02T18:45:06.242" v="41" actId="20577"/>
        <pc:sldMkLst>
          <pc:docMk/>
          <pc:sldMk cId="234326093" sldId="327"/>
        </pc:sldMkLst>
        <pc:spChg chg="mod">
          <ac:chgData name="Cavanaugh, Amber" userId="S::amber-cavanaugh@redwoods.edu::7e1005e7-8a16-4e8a-b2d5-5f395903a815" providerId="AD" clId="Web-{2C05D24A-29F2-F956-56EA-6190644E8F89}" dt="2025-12-02T18:45:06.242" v="41" actId="20577"/>
          <ac:spMkLst>
            <pc:docMk/>
            <pc:sldMk cId="234326093" sldId="327"/>
            <ac:spMk id="3" creationId="{F63A9133-D6E3-69B0-8AF8-D4D931EABFC6}"/>
          </ac:spMkLst>
        </pc:spChg>
      </pc:sldChg>
      <pc:sldChg chg="modSp ord">
        <pc:chgData name="Cavanaugh, Amber" userId="S::amber-cavanaugh@redwoods.edu::7e1005e7-8a16-4e8a-b2d5-5f395903a815" providerId="AD" clId="Web-{2C05D24A-29F2-F956-56EA-6190644E8F89}" dt="2025-12-02T18:59:19.900" v="183" actId="1076"/>
        <pc:sldMkLst>
          <pc:docMk/>
          <pc:sldMk cId="3723823730" sldId="330"/>
        </pc:sldMkLst>
        <pc:spChg chg="mod">
          <ac:chgData name="Cavanaugh, Amber" userId="S::amber-cavanaugh@redwoods.edu::7e1005e7-8a16-4e8a-b2d5-5f395903a815" providerId="AD" clId="Web-{2C05D24A-29F2-F956-56EA-6190644E8F89}" dt="2025-12-02T18:56:49.033" v="145" actId="20577"/>
          <ac:spMkLst>
            <pc:docMk/>
            <pc:sldMk cId="3723823730" sldId="330"/>
            <ac:spMk id="2" creationId="{7E04096D-8999-3DE3-B05C-8044FEC40C16}"/>
          </ac:spMkLst>
        </pc:spChg>
        <pc:spChg chg="mod">
          <ac:chgData name="Cavanaugh, Amber" userId="S::amber-cavanaugh@redwoods.edu::7e1005e7-8a16-4e8a-b2d5-5f395903a815" providerId="AD" clId="Web-{2C05D24A-29F2-F956-56EA-6190644E8F89}" dt="2025-12-02T18:59:19.900" v="183" actId="1076"/>
          <ac:spMkLst>
            <pc:docMk/>
            <pc:sldMk cId="3723823730" sldId="330"/>
            <ac:spMk id="3" creationId="{4EB18F41-725C-014E-9D5D-C9DDA74488CD}"/>
          </ac:spMkLst>
        </pc:spChg>
      </pc:sldChg>
    </pc:docChg>
  </pc:docChgLst>
  <pc:docChgLst>
    <pc:chgData name="Cavanaugh, Amber" userId="7e1005e7-8a16-4e8a-b2d5-5f395903a815" providerId="ADAL" clId="{203FA64E-AC57-4D05-9C5E-399A42EF004E}"/>
    <pc:docChg chg="undo custSel delSld modSld sldOrd">
      <pc:chgData name="Cavanaugh, Amber" userId="7e1005e7-8a16-4e8a-b2d5-5f395903a815" providerId="ADAL" clId="{203FA64E-AC57-4D05-9C5E-399A42EF004E}" dt="2025-11-23T22:07:24.263" v="1284" actId="1076"/>
      <pc:docMkLst>
        <pc:docMk/>
      </pc:docMkLst>
      <pc:sldChg chg="modSp mod">
        <pc:chgData name="Cavanaugh, Amber" userId="7e1005e7-8a16-4e8a-b2d5-5f395903a815" providerId="ADAL" clId="{203FA64E-AC57-4D05-9C5E-399A42EF004E}" dt="2025-11-23T21:39:09.285" v="319" actId="13926"/>
        <pc:sldMkLst>
          <pc:docMk/>
          <pc:sldMk cId="2997637953" sldId="320"/>
        </pc:sldMkLst>
        <pc:spChg chg="mod">
          <ac:chgData name="Cavanaugh, Amber" userId="7e1005e7-8a16-4e8a-b2d5-5f395903a815" providerId="ADAL" clId="{203FA64E-AC57-4D05-9C5E-399A42EF004E}" dt="2025-11-23T21:39:09.285" v="319" actId="13926"/>
          <ac:spMkLst>
            <pc:docMk/>
            <pc:sldMk cId="2997637953" sldId="320"/>
            <ac:spMk id="2" creationId="{64CAEEF2-43C2-2768-8EE2-71C4A0A853DA}"/>
          </ac:spMkLst>
        </pc:spChg>
        <pc:spChg chg="mod">
          <ac:chgData name="Cavanaugh, Amber" userId="7e1005e7-8a16-4e8a-b2d5-5f395903a815" providerId="ADAL" clId="{203FA64E-AC57-4D05-9C5E-399A42EF004E}" dt="2025-11-23T21:24:23.926" v="167" actId="20577"/>
          <ac:spMkLst>
            <pc:docMk/>
            <pc:sldMk cId="2997637953" sldId="320"/>
            <ac:spMk id="3" creationId="{6BBC2A0F-3524-E86B-52E7-28C92A176F6A}"/>
          </ac:spMkLst>
        </pc:spChg>
      </pc:sldChg>
      <pc:sldChg chg="modSp mod">
        <pc:chgData name="Cavanaugh, Amber" userId="7e1005e7-8a16-4e8a-b2d5-5f395903a815" providerId="ADAL" clId="{203FA64E-AC57-4D05-9C5E-399A42EF004E}" dt="2025-11-23T21:34:37.093" v="295" actId="13926"/>
        <pc:sldMkLst>
          <pc:docMk/>
          <pc:sldMk cId="1331674340" sldId="326"/>
        </pc:sldMkLst>
        <pc:spChg chg="mod">
          <ac:chgData name="Cavanaugh, Amber" userId="7e1005e7-8a16-4e8a-b2d5-5f395903a815" providerId="ADAL" clId="{203FA64E-AC57-4D05-9C5E-399A42EF004E}" dt="2025-11-23T21:34:37.093" v="295" actId="13926"/>
          <ac:spMkLst>
            <pc:docMk/>
            <pc:sldMk cId="1331674340" sldId="326"/>
            <ac:spMk id="3" creationId="{D12139F1-544F-B459-EB3B-E9535BA93A72}"/>
          </ac:spMkLst>
        </pc:spChg>
      </pc:sldChg>
      <pc:sldChg chg="modSp mod">
        <pc:chgData name="Cavanaugh, Amber" userId="7e1005e7-8a16-4e8a-b2d5-5f395903a815" providerId="ADAL" clId="{203FA64E-AC57-4D05-9C5E-399A42EF004E}" dt="2025-11-23T21:41:13.923" v="474" actId="20577"/>
        <pc:sldMkLst>
          <pc:docMk/>
          <pc:sldMk cId="234326093" sldId="327"/>
        </pc:sldMkLst>
        <pc:spChg chg="mod">
          <ac:chgData name="Cavanaugh, Amber" userId="7e1005e7-8a16-4e8a-b2d5-5f395903a815" providerId="ADAL" clId="{203FA64E-AC57-4D05-9C5E-399A42EF004E}" dt="2025-11-23T21:41:13.923" v="474" actId="20577"/>
          <ac:spMkLst>
            <pc:docMk/>
            <pc:sldMk cId="234326093" sldId="327"/>
            <ac:spMk id="3" creationId="{F63A9133-D6E3-69B0-8AF8-D4D931EABFC6}"/>
          </ac:spMkLst>
        </pc:spChg>
      </pc:sldChg>
      <pc:sldChg chg="modSp mod">
        <pc:chgData name="Cavanaugh, Amber" userId="7e1005e7-8a16-4e8a-b2d5-5f395903a815" providerId="ADAL" clId="{203FA64E-AC57-4D05-9C5E-399A42EF004E}" dt="2025-11-23T21:56:03.184" v="714" actId="313"/>
        <pc:sldMkLst>
          <pc:docMk/>
          <pc:sldMk cId="1164103902" sldId="328"/>
        </pc:sldMkLst>
        <pc:spChg chg="mod">
          <ac:chgData name="Cavanaugh, Amber" userId="7e1005e7-8a16-4e8a-b2d5-5f395903a815" providerId="ADAL" clId="{203FA64E-AC57-4D05-9C5E-399A42EF004E}" dt="2025-11-23T21:56:03.184" v="714" actId="313"/>
          <ac:spMkLst>
            <pc:docMk/>
            <pc:sldMk cId="1164103902" sldId="328"/>
            <ac:spMk id="4" creationId="{8684E210-2DF0-09DB-E2DC-0B44A5362462}"/>
          </ac:spMkLst>
        </pc:spChg>
      </pc:sldChg>
      <pc:sldChg chg="modSp mod">
        <pc:chgData name="Cavanaugh, Amber" userId="7e1005e7-8a16-4e8a-b2d5-5f395903a815" providerId="ADAL" clId="{203FA64E-AC57-4D05-9C5E-399A42EF004E}" dt="2025-11-23T21:53:29.339" v="701" actId="13926"/>
        <pc:sldMkLst>
          <pc:docMk/>
          <pc:sldMk cId="751707936" sldId="329"/>
        </pc:sldMkLst>
        <pc:spChg chg="mod">
          <ac:chgData name="Cavanaugh, Amber" userId="7e1005e7-8a16-4e8a-b2d5-5f395903a815" providerId="ADAL" clId="{203FA64E-AC57-4D05-9C5E-399A42EF004E}" dt="2025-11-23T21:53:29.339" v="701" actId="13926"/>
          <ac:spMkLst>
            <pc:docMk/>
            <pc:sldMk cId="751707936" sldId="329"/>
            <ac:spMk id="3" creationId="{1089E4BF-4DEF-21FB-90C0-B09E200BB11E}"/>
          </ac:spMkLst>
        </pc:spChg>
      </pc:sldChg>
      <pc:sldChg chg="modSp mod">
        <pc:chgData name="Cavanaugh, Amber" userId="7e1005e7-8a16-4e8a-b2d5-5f395903a815" providerId="ADAL" clId="{203FA64E-AC57-4D05-9C5E-399A42EF004E}" dt="2025-11-23T22:06:49.777" v="1281" actId="20577"/>
        <pc:sldMkLst>
          <pc:docMk/>
          <pc:sldMk cId="3723823730" sldId="330"/>
        </pc:sldMkLst>
        <pc:spChg chg="mod">
          <ac:chgData name="Cavanaugh, Amber" userId="7e1005e7-8a16-4e8a-b2d5-5f395903a815" providerId="ADAL" clId="{203FA64E-AC57-4D05-9C5E-399A42EF004E}" dt="2025-11-23T22:06:49.777" v="1281" actId="20577"/>
          <ac:spMkLst>
            <pc:docMk/>
            <pc:sldMk cId="3723823730" sldId="330"/>
            <ac:spMk id="3" creationId="{4EB18F41-725C-014E-9D5D-C9DDA74488CD}"/>
          </ac:spMkLst>
        </pc:spChg>
      </pc:sldChg>
      <pc:sldChg chg="modSp mod">
        <pc:chgData name="Cavanaugh, Amber" userId="7e1005e7-8a16-4e8a-b2d5-5f395903a815" providerId="ADAL" clId="{203FA64E-AC57-4D05-9C5E-399A42EF004E}" dt="2025-11-23T22:07:24.263" v="1284" actId="1076"/>
        <pc:sldMkLst>
          <pc:docMk/>
          <pc:sldMk cId="4196217393" sldId="336"/>
        </pc:sldMkLst>
        <pc:spChg chg="mod">
          <ac:chgData name="Cavanaugh, Amber" userId="7e1005e7-8a16-4e8a-b2d5-5f395903a815" providerId="ADAL" clId="{203FA64E-AC57-4D05-9C5E-399A42EF004E}" dt="2025-11-23T22:07:24.263" v="1284" actId="1076"/>
          <ac:spMkLst>
            <pc:docMk/>
            <pc:sldMk cId="4196217393" sldId="336"/>
            <ac:spMk id="2" creationId="{CF7FB64C-9AEF-4FF6-C2B6-6E0AF26DE1CA}"/>
          </ac:spMkLst>
        </pc:spChg>
        <pc:spChg chg="mod">
          <ac:chgData name="Cavanaugh, Amber" userId="7e1005e7-8a16-4e8a-b2d5-5f395903a815" providerId="ADAL" clId="{203FA64E-AC57-4D05-9C5E-399A42EF004E}" dt="2025-11-23T22:07:15.524" v="1282" actId="2711"/>
          <ac:spMkLst>
            <pc:docMk/>
            <pc:sldMk cId="4196217393" sldId="336"/>
            <ac:spMk id="3" creationId="{A348817F-E532-24E9-B760-E541544CC656}"/>
          </ac:spMkLst>
        </pc:spChg>
      </pc:sldChg>
      <pc:sldChg chg="modSp mod">
        <pc:chgData name="Cavanaugh, Amber" userId="7e1005e7-8a16-4e8a-b2d5-5f395903a815" providerId="ADAL" clId="{203FA64E-AC57-4D05-9C5E-399A42EF004E}" dt="2025-11-23T21:51:56.181" v="623" actId="255"/>
        <pc:sldMkLst>
          <pc:docMk/>
          <pc:sldMk cId="4286806910" sldId="341"/>
        </pc:sldMkLst>
        <pc:spChg chg="mod">
          <ac:chgData name="Cavanaugh, Amber" userId="7e1005e7-8a16-4e8a-b2d5-5f395903a815" providerId="ADAL" clId="{203FA64E-AC57-4D05-9C5E-399A42EF004E}" dt="2025-11-23T21:51:37.954" v="621" actId="20577"/>
          <ac:spMkLst>
            <pc:docMk/>
            <pc:sldMk cId="4286806910" sldId="341"/>
            <ac:spMk id="7" creationId="{73B0A680-D19E-624C-0926-8C40DE53DB79}"/>
          </ac:spMkLst>
        </pc:spChg>
        <pc:graphicFrameChg chg="mod modGraphic">
          <ac:chgData name="Cavanaugh, Amber" userId="7e1005e7-8a16-4e8a-b2d5-5f395903a815" providerId="ADAL" clId="{203FA64E-AC57-4D05-9C5E-399A42EF004E}" dt="2025-11-23T21:51:56.181" v="623" actId="255"/>
          <ac:graphicFrameMkLst>
            <pc:docMk/>
            <pc:sldMk cId="4286806910" sldId="341"/>
            <ac:graphicFrameMk id="6" creationId="{3560C2FE-E36C-AF25-A17E-36E421A198A5}"/>
          </ac:graphicFrameMkLst>
        </pc:graphicFrameChg>
      </pc:sldChg>
      <pc:sldChg chg="modSp mod">
        <pc:chgData name="Cavanaugh, Amber" userId="7e1005e7-8a16-4e8a-b2d5-5f395903a815" providerId="ADAL" clId="{203FA64E-AC57-4D05-9C5E-399A42EF004E}" dt="2025-11-23T21:55:50.582" v="713" actId="11"/>
        <pc:sldMkLst>
          <pc:docMk/>
          <pc:sldMk cId="2108239471" sldId="342"/>
        </pc:sldMkLst>
        <pc:spChg chg="mod">
          <ac:chgData name="Cavanaugh, Amber" userId="7e1005e7-8a16-4e8a-b2d5-5f395903a815" providerId="ADAL" clId="{203FA64E-AC57-4D05-9C5E-399A42EF004E}" dt="2025-11-23T21:55:50.582" v="713" actId="11"/>
          <ac:spMkLst>
            <pc:docMk/>
            <pc:sldMk cId="2108239471" sldId="342"/>
            <ac:spMk id="3" creationId="{6D77C620-ED53-524F-8050-1F1356F0F431}"/>
          </ac:spMkLst>
        </pc:spChg>
      </pc:sldChg>
      <pc:sldChg chg="modSp mod">
        <pc:chgData name="Cavanaugh, Amber" userId="7e1005e7-8a16-4e8a-b2d5-5f395903a815" providerId="ADAL" clId="{203FA64E-AC57-4D05-9C5E-399A42EF004E}" dt="2025-11-23T21:59:04.474" v="826" actId="255"/>
        <pc:sldMkLst>
          <pc:docMk/>
          <pc:sldMk cId="4255021255" sldId="343"/>
        </pc:sldMkLst>
        <pc:spChg chg="mod">
          <ac:chgData name="Cavanaugh, Amber" userId="7e1005e7-8a16-4e8a-b2d5-5f395903a815" providerId="ADAL" clId="{203FA64E-AC57-4D05-9C5E-399A42EF004E}" dt="2025-11-23T21:59:04.474" v="826" actId="255"/>
          <ac:spMkLst>
            <pc:docMk/>
            <pc:sldMk cId="4255021255" sldId="343"/>
            <ac:spMk id="3" creationId="{25B0D019-2BD3-50E3-CA4A-143A8798B7C9}"/>
          </ac:spMkLst>
        </pc:spChg>
      </pc:sldChg>
      <pc:sldChg chg="modSp mod">
        <pc:chgData name="Cavanaugh, Amber" userId="7e1005e7-8a16-4e8a-b2d5-5f395903a815" providerId="ADAL" clId="{203FA64E-AC57-4D05-9C5E-399A42EF004E}" dt="2025-11-23T22:05:23.500" v="1225" actId="20577"/>
        <pc:sldMkLst>
          <pc:docMk/>
          <pc:sldMk cId="871077615" sldId="344"/>
        </pc:sldMkLst>
        <pc:spChg chg="mod">
          <ac:chgData name="Cavanaugh, Amber" userId="7e1005e7-8a16-4e8a-b2d5-5f395903a815" providerId="ADAL" clId="{203FA64E-AC57-4D05-9C5E-399A42EF004E}" dt="2025-11-23T22:02:43.216" v="1095" actId="20577"/>
          <ac:spMkLst>
            <pc:docMk/>
            <pc:sldMk cId="871077615" sldId="344"/>
            <ac:spMk id="2" creationId="{C7D3E945-1B81-5B20-1215-A55A11865CBE}"/>
          </ac:spMkLst>
        </pc:spChg>
        <pc:spChg chg="mod">
          <ac:chgData name="Cavanaugh, Amber" userId="7e1005e7-8a16-4e8a-b2d5-5f395903a815" providerId="ADAL" clId="{203FA64E-AC57-4D05-9C5E-399A42EF004E}" dt="2025-11-23T22:05:23.500" v="1225" actId="20577"/>
          <ac:spMkLst>
            <pc:docMk/>
            <pc:sldMk cId="871077615" sldId="344"/>
            <ac:spMk id="3" creationId="{5E2A0F7F-CE0C-DFB9-58EE-A8F3BF11C158}"/>
          </ac:spMkLst>
        </pc:spChg>
      </pc:sldChg>
      <pc:sldChg chg="modSp mod ord">
        <pc:chgData name="Cavanaugh, Amber" userId="7e1005e7-8a16-4e8a-b2d5-5f395903a815" providerId="ADAL" clId="{203FA64E-AC57-4D05-9C5E-399A42EF004E}" dt="2025-11-23T21:52:58.368" v="700" actId="20577"/>
        <pc:sldMkLst>
          <pc:docMk/>
          <pc:sldMk cId="2138591261" sldId="347"/>
        </pc:sldMkLst>
        <pc:spChg chg="mod">
          <ac:chgData name="Cavanaugh, Amber" userId="7e1005e7-8a16-4e8a-b2d5-5f395903a815" providerId="ADAL" clId="{203FA64E-AC57-4D05-9C5E-399A42EF004E}" dt="2025-11-23T21:52:58.368" v="700" actId="20577"/>
          <ac:spMkLst>
            <pc:docMk/>
            <pc:sldMk cId="2138591261" sldId="347"/>
            <ac:spMk id="3" creationId="{32705032-4EAD-C6E1-FDFD-C91488388A60}"/>
          </ac:spMkLst>
        </pc:spChg>
      </pc:sldChg>
    </pc:docChg>
  </pc:docChgLst>
  <pc:docChgLst>
    <pc:chgData name="Engman, Tami" userId="S::tami-engman@redwoods.edu::cf5b03fe-2856-4110-a761-769ce50d0ef4" providerId="AD" clId="Web-{36862684-AD5D-E369-C9DA-C918F6CC010D}"/>
    <pc:docChg chg="delSld modSld">
      <pc:chgData name="Engman, Tami" userId="S::tami-engman@redwoods.edu::cf5b03fe-2856-4110-a761-769ce50d0ef4" providerId="AD" clId="Web-{36862684-AD5D-E369-C9DA-C918F6CC010D}" dt="2025-12-02T17:52:10.703" v="82" actId="20577"/>
      <pc:docMkLst>
        <pc:docMk/>
      </pc:docMkLst>
      <pc:sldChg chg="modSp">
        <pc:chgData name="Engman, Tami" userId="S::tami-engman@redwoods.edu::cf5b03fe-2856-4110-a761-769ce50d0ef4" providerId="AD" clId="Web-{36862684-AD5D-E369-C9DA-C918F6CC010D}" dt="2025-12-01T19:06:47.790" v="58" actId="20577"/>
        <pc:sldMkLst>
          <pc:docMk/>
          <pc:sldMk cId="2997637953" sldId="320"/>
        </pc:sldMkLst>
        <pc:spChg chg="mod">
          <ac:chgData name="Engman, Tami" userId="S::tami-engman@redwoods.edu::cf5b03fe-2856-4110-a761-769ce50d0ef4" providerId="AD" clId="Web-{36862684-AD5D-E369-C9DA-C918F6CC010D}" dt="2025-12-01T19:06:47.790" v="58" actId="20577"/>
          <ac:spMkLst>
            <pc:docMk/>
            <pc:sldMk cId="2997637953" sldId="320"/>
            <ac:spMk id="2" creationId="{64CAEEF2-43C2-2768-8EE2-71C4A0A853DA}"/>
          </ac:spMkLst>
        </pc:spChg>
      </pc:sldChg>
      <pc:sldChg chg="del">
        <pc:chgData name="Engman, Tami" userId="S::tami-engman@redwoods.edu::cf5b03fe-2856-4110-a761-769ce50d0ef4" providerId="AD" clId="Web-{36862684-AD5D-E369-C9DA-C918F6CC010D}" dt="2025-12-01T23:07:35.985" v="76"/>
        <pc:sldMkLst>
          <pc:docMk/>
          <pc:sldMk cId="2711701659" sldId="323"/>
        </pc:sldMkLst>
      </pc:sldChg>
      <pc:sldChg chg="del">
        <pc:chgData name="Engman, Tami" userId="S::tami-engman@redwoods.edu::cf5b03fe-2856-4110-a761-769ce50d0ef4" providerId="AD" clId="Web-{36862684-AD5D-E369-C9DA-C918F6CC010D}" dt="2025-12-01T23:07:36.173" v="77"/>
        <pc:sldMkLst>
          <pc:docMk/>
          <pc:sldMk cId="3987493012" sldId="324"/>
        </pc:sldMkLst>
      </pc:sldChg>
      <pc:sldChg chg="del">
        <pc:chgData name="Engman, Tami" userId="S::tami-engman@redwoods.edu::cf5b03fe-2856-4110-a761-769ce50d0ef4" providerId="AD" clId="Web-{36862684-AD5D-E369-C9DA-C918F6CC010D}" dt="2025-12-01T23:07:38.610" v="78"/>
        <pc:sldMkLst>
          <pc:docMk/>
          <pc:sldMk cId="1872433391" sldId="325"/>
        </pc:sldMkLst>
      </pc:sldChg>
      <pc:sldChg chg="modSp">
        <pc:chgData name="Engman, Tami" userId="S::tami-engman@redwoods.edu::cf5b03fe-2856-4110-a761-769ce50d0ef4" providerId="AD" clId="Web-{36862684-AD5D-E369-C9DA-C918F6CC010D}" dt="2025-12-01T19:21:16.125" v="75" actId="20577"/>
        <pc:sldMkLst>
          <pc:docMk/>
          <pc:sldMk cId="1331674340" sldId="326"/>
        </pc:sldMkLst>
        <pc:spChg chg="mod">
          <ac:chgData name="Engman, Tami" userId="S::tami-engman@redwoods.edu::cf5b03fe-2856-4110-a761-769ce50d0ef4" providerId="AD" clId="Web-{36862684-AD5D-E369-C9DA-C918F6CC010D}" dt="2025-12-01T19:21:16.125" v="75" actId="20577"/>
          <ac:spMkLst>
            <pc:docMk/>
            <pc:sldMk cId="1331674340" sldId="326"/>
            <ac:spMk id="3" creationId="{D12139F1-544F-B459-EB3B-E9535BA93A72}"/>
          </ac:spMkLst>
        </pc:spChg>
      </pc:sldChg>
      <pc:sldChg chg="modSp">
        <pc:chgData name="Engman, Tami" userId="S::tami-engman@redwoods.edu::cf5b03fe-2856-4110-a761-769ce50d0ef4" providerId="AD" clId="Web-{36862684-AD5D-E369-C9DA-C918F6CC010D}" dt="2025-12-01T17:49:18.517" v="51"/>
        <pc:sldMkLst>
          <pc:docMk/>
          <pc:sldMk cId="1164103902" sldId="328"/>
        </pc:sldMkLst>
        <pc:graphicFrameChg chg="mod modGraphic">
          <ac:chgData name="Engman, Tami" userId="S::tami-engman@redwoods.edu::cf5b03fe-2856-4110-a761-769ce50d0ef4" providerId="AD" clId="Web-{36862684-AD5D-E369-C9DA-C918F6CC010D}" dt="2025-12-01T17:49:18.517" v="51"/>
          <ac:graphicFrameMkLst>
            <pc:docMk/>
            <pc:sldMk cId="1164103902" sldId="328"/>
            <ac:graphicFrameMk id="3" creationId="{6C2755B9-78EA-7A60-0D36-B8A115D3C04E}"/>
          </ac:graphicFrameMkLst>
        </pc:graphicFrameChg>
      </pc:sldChg>
      <pc:sldChg chg="modSp">
        <pc:chgData name="Engman, Tami" userId="S::tami-engman@redwoods.edu::cf5b03fe-2856-4110-a761-769ce50d0ef4" providerId="AD" clId="Web-{36862684-AD5D-E369-C9DA-C918F6CC010D}" dt="2025-12-02T17:52:10.703" v="82" actId="20577"/>
        <pc:sldMkLst>
          <pc:docMk/>
          <pc:sldMk cId="871077615" sldId="344"/>
        </pc:sldMkLst>
        <pc:spChg chg="mod">
          <ac:chgData name="Engman, Tami" userId="S::tami-engman@redwoods.edu::cf5b03fe-2856-4110-a761-769ce50d0ef4" providerId="AD" clId="Web-{36862684-AD5D-E369-C9DA-C918F6CC010D}" dt="2025-12-02T17:52:10.703" v="82" actId="20577"/>
          <ac:spMkLst>
            <pc:docMk/>
            <pc:sldMk cId="871077615" sldId="344"/>
            <ac:spMk id="3" creationId="{5E2A0F7F-CE0C-DFB9-58EE-A8F3BF11C1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76A30A-949A-416A-AC5A-61B03F7BA71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57848C-559D-4349-A019-64D023D8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1C1C9-C8F2-C853-B005-AD67D48C0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7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D1D71-7B77-FD55-BAD5-0B6EA9D9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46D2E-C17B-5A55-236D-447BE6400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1433A-5C5C-4BB6-6FBF-1E43B3841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2D3E2-9EF4-1DB9-D36D-4E6566F8D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38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48BA1-71D1-E534-9C99-93C42B1D7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8BF0D-9F64-3EA7-6069-6E99F00FD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DDFAE-C160-6F9C-D1FF-6F7592B52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01FE5-2C54-B99B-89CA-D7D037B05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5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DCA50-188C-2B50-6F4F-A1F86883D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2BC2D-1D7B-9DAA-6C54-2CA4FB158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92194-0E4D-FD82-5D20-2405C1167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1F4C7-596F-6F41-FA43-A23EA7083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7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39C68-9B71-FA56-500F-CE480212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99C5F-CB09-648F-C7CE-ACC13A715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9AE8E-893D-8008-A29F-6B9EFF066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16BC6-1735-7196-5DDE-3ACBD773E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2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A05B1-6D6E-AB18-B342-C5D2DA90F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88E6E-596B-2161-3BEC-5F744A3D4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1D998-D835-6F25-1A5A-B7A3FF271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289BF-62BC-DCFE-9002-402606274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20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22085-6AFE-E812-0D7F-22CDFDE8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CE49E-B157-8884-1547-0B6BCBA57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11189-1795-1491-5053-C22D0E760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74581-0A7D-594D-275C-DDAB733D6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CD8BE-8C21-1619-1650-276EBFBDB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9EFB9-D894-4A16-0A34-0EF0377A1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70477-C571-3FBD-F2C6-ACC52A51C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A372D-E485-88D4-63E0-00AA7EEBB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2317-F7CD-A99F-07D7-494600B86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06481-08C2-801B-5424-2A7FF94F8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3F6EB-DEE5-6A1A-8077-8882479DD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78CFD-F440-A963-2511-12B065C1D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AA0C1-D72C-38DC-FB42-D32762531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AF5A3-BAB9-DA8A-DBF6-A48B9CD8E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4D8CB-AF57-3A96-D852-F756113A2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6DBE2-789D-B2DD-2471-873C5450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5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8BCF-1E4B-C8E8-F007-B37ADC697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F895D-811F-B114-1B61-1EDC0DC4A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AA04A-736D-49A9-1D29-3AAE5F531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9A933-5D79-D384-8494-3A2028D4F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4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D829-FA06-7E5F-F25D-56E08561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6980F-C154-C68F-AD16-C9A03DF6D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F6357-E233-3C9E-B734-662886112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55968-2978-CB0E-FCC6-8B3806B4B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74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40E6-CA93-B617-922B-41E3C552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60EB4-296C-5A12-F818-EB004CE57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9AAB1-4727-84F6-995B-B659470B9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4EFEB-E445-8953-5ED2-A4E5A34F5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04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BC39A-7B31-3F55-6547-57956C8EF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67218-D9EA-F22B-8F37-05497BCDA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7EA3B-11D0-884F-C753-87E3F4199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C9732-4178-412D-9798-5C634897B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14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85FBE-73DD-D86A-A36B-8D3B07CB9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F703D-064D-CC1A-56A5-A1CADC9AD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61A75-D734-6274-DDE5-49E33C653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E0DDF-8F42-815D-3F6F-BC64A7AD2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416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12039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09912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07784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3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6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1"/>
            <a:ext cx="3401063" cy="289559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0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2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6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6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6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4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5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6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8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10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1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1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1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6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0400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54338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4827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42214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3FCCC5C-4C90-0D44-5888-D7DDC62682E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36152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06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6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8794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53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712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36671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2630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A620B4-9956-CDB6-276A-982F1016D8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08587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A990400-1C1D-D4F9-3C27-DD27787FF00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92835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90CC047-8DDC-DEED-1081-391F69BDE98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6876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E8827C8-B948-153C-95EF-B5567AFDAA2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870642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6462CDC-7DC1-4E03-3D4E-305C4D2E8B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56601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2B5B3ED7-F4DB-128B-DE18-DBAD2855197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42560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F130084-4CDB-478E-0E5F-12498E5567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28519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F03D5AE-5348-E9BC-3037-972E3F55DA0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14478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3DD06D1-F0D7-2B10-30F7-635EC598333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84683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1FD2D4C-E2AF-DC57-1B60-C0513FB613A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8724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218388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16783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9074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457961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F449D9-A333-1931-218F-BE29FA45FE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12491" y="3908149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0077AA0-CC55-327F-4BC7-5C96BF8B01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34037" y="3908149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7CF0560-E5B7-D20B-D401-F81EA2F64C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55583" y="3908149"/>
            <a:ext cx="1923926" cy="19710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27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5074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2783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85074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5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3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8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6"/>
            <a:ext cx="4037012" cy="418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0"/>
            <a:ext cx="1603387" cy="114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52542" y="1"/>
            <a:ext cx="842508" cy="86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95DBDA-2F9C-435A-9FD4-84E94594FE35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2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CR monogram">
            <a:extLst>
              <a:ext uri="{FF2B5EF4-FFF2-40B4-BE49-F238E27FC236}">
                <a16:creationId xmlns:a16="http://schemas.microsoft.com/office/drawing/2014/main" id="{6CAB0C64-C45C-DF9B-89FC-698090972DC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7" y="267954"/>
            <a:ext cx="727286" cy="4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82" r:id="rId3"/>
    <p:sldLayoutId id="2147483679" r:id="rId4"/>
    <p:sldLayoutId id="2147483681" r:id="rId5"/>
    <p:sldLayoutId id="214748368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78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68656" indent="-257176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4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2554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ce@redwoods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ce@redwoods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540FA6-2546-E352-1FF9-19CE67056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3" y="208993"/>
            <a:ext cx="8208666" cy="234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55E60-A934-4625-C673-036E8100F276}"/>
              </a:ext>
            </a:extLst>
          </p:cNvPr>
          <p:cNvSpPr txBox="1"/>
          <p:nvPr/>
        </p:nvSpPr>
        <p:spPr>
          <a:xfrm>
            <a:off x="3049555" y="3429000"/>
            <a:ext cx="609289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Phlebotomy Program</a:t>
            </a:r>
          </a:p>
          <a:p>
            <a:pPr algn="ctr"/>
            <a:endParaRPr lang="en-US" sz="600" dirty="0">
              <a:solidFill>
                <a:srgbClr val="FFFFFF"/>
              </a:solidFill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Spring 2026 Information Meeting</a:t>
            </a:r>
          </a:p>
          <a:p>
            <a:pPr algn="ctr"/>
            <a:endParaRPr lang="en-US" sz="1100" dirty="0">
              <a:solidFill>
                <a:srgbClr val="FFFFFF"/>
              </a:solidFill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Adult and Community Education</a:t>
            </a:r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AF2E-6606-0CCB-6DB5-F752403B1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DE6E-9137-8333-5345-3E802935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96" y="169817"/>
            <a:ext cx="10676866" cy="62701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Payment /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C620-ED53-524F-8050-1F1356F0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133262"/>
            <a:ext cx="11168091" cy="5724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There are three (3) ways to pay for the class: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Payment in full at time of registration: cash, check or credit/debit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Nelnet Payment Plan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Sponsored by an agency/community partner</a:t>
            </a:r>
          </a:p>
          <a:p>
            <a:pPr marL="817246" lvl="1" indent="-457200">
              <a:buFont typeface="Wingdings" panose="05000000000000000000" pitchFamily="2" charset="2"/>
              <a:buChar char="§"/>
            </a:pPr>
            <a:r>
              <a:rPr lang="en-US" sz="262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There are several potential opportunities: local, county, state or federal</a:t>
            </a:r>
          </a:p>
          <a:p>
            <a:pPr marL="817246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See “Potential Sponsorship Opportunities form on website</a:t>
            </a:r>
          </a:p>
          <a:p>
            <a:pPr marL="320040" lvl="1">
              <a:buClr>
                <a:schemeClr val="accent5"/>
              </a:buClr>
            </a:pPr>
            <a:endParaRPr lang="en-US" sz="3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2864" lvl="1" indent="0" algn="ctr">
              <a:buClr>
                <a:schemeClr val="accent5"/>
              </a:buClr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Until our office has </a:t>
            </a:r>
            <a:r>
              <a:rPr lang="en-US" sz="2800" b="1" i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written documentation </a:t>
            </a:r>
          </a:p>
          <a:p>
            <a:pPr marL="62864" lvl="1" indent="0" algn="ctr">
              <a:buClr>
                <a:schemeClr val="accent5"/>
              </a:buClr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confirming sponsorship, your registration will not be processed!*</a:t>
            </a:r>
          </a:p>
        </p:txBody>
      </p:sp>
    </p:spTree>
    <p:extLst>
      <p:ext uri="{BB962C8B-B14F-4D97-AF65-F5344CB8AC3E}">
        <p14:creationId xmlns:p14="http://schemas.microsoft.com/office/powerpoint/2010/main" val="210823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A31C3-E3BB-CF22-79DC-3ABCC0BAB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72EE-4662-B8D7-EBE1-0EDFDC52915A}"/>
              </a:ext>
            </a:extLst>
          </p:cNvPr>
          <p:cNvSpPr txBox="1">
            <a:spLocks/>
          </p:cNvSpPr>
          <p:nvPr/>
        </p:nvSpPr>
        <p:spPr>
          <a:xfrm>
            <a:off x="770710" y="-65315"/>
            <a:ext cx="10659291" cy="885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11480" rtl="0" eaLnBrk="1" latinLnBrk="0" hangingPunct="1">
              <a:spcBef>
                <a:spcPct val="0"/>
              </a:spcBef>
              <a:buNone/>
              <a:defRPr sz="378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Nelnet Payment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2755B9-78EA-7A60-0D36-B8A115D3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83455"/>
              </p:ext>
            </p:extLst>
          </p:nvPr>
        </p:nvGraphicFramePr>
        <p:xfrm>
          <a:off x="406400" y="940527"/>
          <a:ext cx="11190514" cy="43152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84658">
                  <a:extLst>
                    <a:ext uri="{9D8B030D-6E8A-4147-A177-3AD203B41FA5}">
                      <a16:colId xmlns:a16="http://schemas.microsoft.com/office/drawing/2014/main" val="3021558736"/>
                    </a:ext>
                  </a:extLst>
                </a:gridCol>
                <a:gridCol w="7305856">
                  <a:extLst>
                    <a:ext uri="{9D8B030D-6E8A-4147-A177-3AD203B41FA5}">
                      <a16:colId xmlns:a16="http://schemas.microsoft.com/office/drawing/2014/main" val="2605334595"/>
                    </a:ext>
                  </a:extLst>
                </a:gridCol>
              </a:tblGrid>
              <a:tr h="4261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Class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Phlebotomy Payment Plan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12371"/>
                  </a:ext>
                </a:extLst>
              </a:tr>
              <a:tr h="443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Cost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$2,195  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5618"/>
                  </a:ext>
                </a:extLst>
              </a:tr>
              <a:tr h="1195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Down Payment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 1: $1,000 + a $20  non-refundable  payment plan fee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</a:t>
                      </a:r>
                      <a:r>
                        <a:rPr lang="en-US" sz="1600" baseline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2: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$500  +a $20  non-refundable  payment plan fee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128986"/>
                  </a:ext>
                </a:extLst>
              </a:tr>
              <a:tr h="1066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Monthly Payment Amount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mbria"/>
                          <a:ea typeface="Cambria"/>
                        </a:rPr>
                        <a:t>        Option 1: Approximately $398.33 for 3 months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 2: Approximately $565 for 3 months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515063"/>
                  </a:ext>
                </a:extLst>
              </a:tr>
              <a:tr h="11837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Payment plans are automatically processed on the 20th  of each month, with a Debit/Credit card only!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495772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84E210-2DF0-09DB-E2DC-0B44A5362462}"/>
              </a:ext>
            </a:extLst>
          </p:cNvPr>
          <p:cNvSpPr/>
          <p:nvPr/>
        </p:nvSpPr>
        <p:spPr>
          <a:xfrm>
            <a:off x="766354" y="5255753"/>
            <a:ext cx="10659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en-US" sz="4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Payment plan must be established in order to  finalize registration</a:t>
            </a:r>
          </a:p>
        </p:txBody>
      </p:sp>
    </p:spTree>
    <p:extLst>
      <p:ext uri="{BB962C8B-B14F-4D97-AF65-F5344CB8AC3E}">
        <p14:creationId xmlns:p14="http://schemas.microsoft.com/office/powerpoint/2010/main" val="116410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6D32B-2F81-48F9-6414-8CDF610C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8AD1-5C3E-8821-3CC1-A7DF7488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0672"/>
            <a:ext cx="11306175" cy="76809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Packet: </a:t>
            </a:r>
            <a:b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/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0D019-2BD3-50E3-CA4A-143A8798B7C9}"/>
              </a:ext>
            </a:extLst>
          </p:cNvPr>
          <p:cNvSpPr txBox="1">
            <a:spLocks/>
          </p:cNvSpPr>
          <p:nvPr/>
        </p:nvSpPr>
        <p:spPr>
          <a:xfrm>
            <a:off x="276225" y="1824350"/>
            <a:ext cx="10589986" cy="569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8610" indent="-30861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68656" indent="-257176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2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287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4401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5166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554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67462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0861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4975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 MUST include:</a:t>
            </a:r>
          </a:p>
          <a:p>
            <a:pPr marL="411480" lvl="1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Completed application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Completed background check (proof of purchase not acceptable)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Proof of High School Diploma or Equivalency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Incomplete application packets will not be accepted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 :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ace@redwoods.edu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Subject Line: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Last name, First name: Phlebotomy Application Packet</a:t>
            </a:r>
            <a:endParaRPr lang="en-US" sz="2400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Items can be separate attachments but </a:t>
            </a:r>
            <a:r>
              <a:rPr lang="en-US" sz="2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must be in 1 email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Photos of these documents will not be accepted</a:t>
            </a:r>
          </a:p>
          <a:p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2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17B7-6689-8449-59CE-41E80E2F8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E945-1B81-5B20-1215-A55A1186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11246913" cy="86214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Process </a:t>
            </a:r>
            <a:b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0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A0F7F-CE0C-DFB9-58EE-A8F3BF11C158}"/>
              </a:ext>
            </a:extLst>
          </p:cNvPr>
          <p:cNvSpPr txBox="1">
            <a:spLocks/>
          </p:cNvSpPr>
          <p:nvPr/>
        </p:nvSpPr>
        <p:spPr>
          <a:xfrm>
            <a:off x="171450" y="1365615"/>
            <a:ext cx="12020550" cy="57590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08610" indent="-30861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68656" indent="-257176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2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287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4401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5166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554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67462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0861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4975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51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12/2/2025: 		Application Opens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12/31/2025: 		Application period closes at 5:00pm 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1/2/2026:			Random lottery drawing </a:t>
            </a:r>
          </a:p>
          <a:p>
            <a:pPr marL="0" indent="0">
              <a:buNone/>
            </a:pPr>
            <a:r>
              <a:rPr lang="en-US" sz="46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							(18 will be accepted, remaining will be waitlisted)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1/5/2026: 			Acceptance &amp; Waitlisted Letters Emailed</a:t>
            </a:r>
          </a:p>
          <a:p>
            <a:pPr marL="0" indent="0">
              <a:buNone/>
            </a:pPr>
            <a:r>
              <a:rPr lang="en-US" sz="5100">
                <a:solidFill>
                  <a:srgbClr val="FFFFFF"/>
                </a:solidFill>
                <a:latin typeface="Aptos Display"/>
                <a:ea typeface="Cambria"/>
              </a:rPr>
              <a:t>1/30/2026:		Registration form, payment, immunizations and </a:t>
            </a:r>
            <a:r>
              <a:rPr lang="en-US" sz="5100" dirty="0">
                <a:solidFill>
                  <a:srgbClr val="FFFFFF"/>
                </a:solidFill>
                <a:latin typeface="Aptos Display"/>
                <a:ea typeface="Cambria"/>
              </a:rPr>
              <a:t>							physical due.</a:t>
            </a:r>
          </a:p>
          <a:p>
            <a:pPr marL="0" indent="0">
              <a:buNone/>
            </a:pPr>
            <a:r>
              <a:rPr lang="en-US" sz="51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2/7/2026: 			1</a:t>
            </a:r>
            <a:r>
              <a:rPr lang="en-US" sz="5100" baseline="300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st</a:t>
            </a:r>
            <a:r>
              <a:rPr lang="en-US" sz="51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 day of Class!</a:t>
            </a:r>
          </a:p>
          <a:p>
            <a:pPr marL="0" indent="0">
              <a:buNone/>
            </a:pPr>
            <a:endParaRPr lang="en-US" sz="7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11480" lvl="1" indent="0">
              <a:buNone/>
            </a:pP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07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C63A-22EB-2E7C-0453-AAC5D49B2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18C49-8BA2-61BB-6A82-9D07D10BC26E}"/>
              </a:ext>
            </a:extLst>
          </p:cNvPr>
          <p:cNvSpPr txBox="1"/>
          <p:nvPr/>
        </p:nvSpPr>
        <p:spPr>
          <a:xfrm>
            <a:off x="368085" y="923330"/>
            <a:ext cx="961282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Accepted notification emails 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include: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Registration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NelNet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 List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Exam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Potential Sponsorship Opportunities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 notification emails 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include: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 List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Exam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NelNet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Potential Sponsorship Opportunities Information </a:t>
            </a:r>
            <a:endParaRPr lang="en-US" sz="1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26286-342C-2EB2-6085-198D7B2E4DC8}"/>
              </a:ext>
            </a:extLst>
          </p:cNvPr>
          <p:cNvSpPr txBox="1"/>
          <p:nvPr/>
        </p:nvSpPr>
        <p:spPr>
          <a:xfrm>
            <a:off x="743918" y="0"/>
            <a:ext cx="9236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Accepted or Waitlist?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1373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7F14-C5EE-3E3D-DEF5-62C7E2279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B64C-9AEF-4FF6-C2B6-6E0AF26D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74" y="44477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ptos Display" panose="020B0004020202020204" pitchFamily="34" charset="0"/>
              </a:rPr>
              <a:t>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817F-E532-24E9-B760-E541544C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519238"/>
            <a:ext cx="11110452" cy="4893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Email: </a:t>
            </a:r>
            <a:r>
              <a:rPr lang="en-US" sz="40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ace@redwoods.edu</a:t>
            </a:r>
            <a:r>
              <a:rPr lang="en-US" sz="40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Phone: 707-476-4500</a:t>
            </a:r>
          </a:p>
          <a:p>
            <a:pPr algn="ctr"/>
            <a:endParaRPr lang="en-US" sz="4000" dirty="0">
              <a:solidFill>
                <a:srgbClr val="FFFFFF"/>
              </a:solidFill>
              <a:latin typeface="Aptos Display" panose="020B0004020202020204" pitchFamily="34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Monday – Friday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 8:30am-4:30pm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A49AD-10D7-B884-C00A-975FFC25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CAEEF2-43C2-2768-8EE2-71C4A0A853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1470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mbria"/>
                <a:ea typeface="Cambria"/>
              </a:rPr>
              <a:t>Program Director: </a:t>
            </a:r>
            <a:r>
              <a:rPr lang="en-US" sz="4400" dirty="0">
                <a:solidFill>
                  <a:srgbClr val="FFFFFF"/>
                </a:solidFill>
                <a:latin typeface="Cambria"/>
                <a:ea typeface="Cambria"/>
              </a:rPr>
              <a:t>Matthew Stevens</a:t>
            </a:r>
            <a:r>
              <a:rPr lang="en-US" sz="4400" b="1" dirty="0">
                <a:solidFill>
                  <a:srgbClr val="FFFFFF"/>
                </a:solidFill>
                <a:latin typeface="Cambria"/>
                <a:ea typeface="Cambria"/>
              </a:rPr>
              <a:t>, </a:t>
            </a:r>
            <a:r>
              <a:rPr lang="en-US" sz="4400" dirty="0">
                <a:solidFill>
                  <a:srgbClr val="FFFFFF"/>
                </a:solidFill>
                <a:latin typeface="Cambria"/>
                <a:ea typeface="Cambria"/>
              </a:rPr>
              <a:t>RN</a:t>
            </a:r>
            <a:endParaRPr lang="en-US" sz="4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mbria"/>
                <a:ea typeface="Cambria"/>
              </a:rPr>
              <a:t>Instructor:</a:t>
            </a:r>
            <a:r>
              <a:rPr lang="en-US" sz="4400" dirty="0">
                <a:solidFill>
                  <a:srgbClr val="FFFFFF"/>
                </a:solidFill>
                <a:latin typeface="Cambria"/>
                <a:ea typeface="Cambria"/>
              </a:rPr>
              <a:t> Roxanne Garman, CPT 2</a:t>
            </a:r>
            <a:endParaRPr lang="en-US" sz="4400" dirty="0">
              <a:solidFill>
                <a:srgbClr val="FFFFFF"/>
              </a:solidFill>
              <a:highlight>
                <a:srgbClr val="0080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mbria"/>
                <a:ea typeface="Cambria"/>
              </a:rPr>
              <a:t>Instructor: </a:t>
            </a:r>
            <a:r>
              <a:rPr lang="en-US" sz="4400" dirty="0">
                <a:solidFill>
                  <a:srgbClr val="FFFFFF"/>
                </a:solidFill>
                <a:latin typeface="Cambria"/>
                <a:ea typeface="Cambria"/>
              </a:rPr>
              <a:t>Jeri Fitzgerald, RN</a:t>
            </a:r>
            <a:endParaRPr lang="en-US" sz="4400" dirty="0">
              <a:solidFill>
                <a:srgbClr val="FFFFFF"/>
              </a:solidFill>
              <a:highlight>
                <a:srgbClr val="0080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4400" b="1" u="sng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C2A0F-3524-E86B-52E7-28C92A176F6A}"/>
              </a:ext>
            </a:extLst>
          </p:cNvPr>
          <p:cNvSpPr txBox="1"/>
          <p:nvPr/>
        </p:nvSpPr>
        <p:spPr>
          <a:xfrm>
            <a:off x="235974" y="4136626"/>
            <a:ext cx="115750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Adult &amp; Community Education Staff</a:t>
            </a:r>
          </a:p>
          <a:p>
            <a:pPr algn="ctr"/>
            <a:endParaRPr lang="en-US" sz="3000" b="1" u="sng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Amber Cavanaugh	Tami Engman	Michele Holper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Lauryn Cortez		Jonny Maiullo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50E468-5033-C407-5640-E0FBFBFD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83335"/>
            <a:ext cx="11956026" cy="9965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ptos ExtraBold" panose="020F0502020204030204" pitchFamily="34" charset="0"/>
              </a:rPr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99763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8956A-8985-AA4E-A21A-FAE147923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0A5E-63AE-F217-25D1-C81FB6A9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57" y="130630"/>
            <a:ext cx="10676867" cy="80960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CC0A-4C2A-B230-432A-BAFE6DB2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94" y="1264127"/>
            <a:ext cx="10261229" cy="493019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/>
                <a:ea typeface="Cambria"/>
              </a:rPr>
              <a:t>What is a Phlebotomist?</a:t>
            </a:r>
            <a:endParaRPr lang="en-US" sz="4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/>
                <a:ea typeface="Cambria"/>
              </a:rPr>
              <a:t>How to become a Phlebotomist in California?</a:t>
            </a:r>
            <a:endParaRPr lang="en-US" sz="4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information requirements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Dates and format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 requirements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process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 and funding options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6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44CD-3485-34AF-905B-24AC9974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096D-8999-3DE3-B05C-8044FEC4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968" y="0"/>
            <a:ext cx="11092664" cy="100916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mbria"/>
                <a:ea typeface="Cambria"/>
              </a:rPr>
              <a:t>Certified Phlebotomy Technician 1 (CPT 1)</a:t>
            </a:r>
            <a:br>
              <a:rPr lang="en-US" sz="3200" b="1" dirty="0">
                <a:solidFill>
                  <a:srgbClr val="FFFFFF"/>
                </a:solidFill>
                <a:latin typeface="Cambria"/>
                <a:ea typeface="Cambria"/>
              </a:rPr>
            </a:br>
            <a:r>
              <a:rPr lang="en-US" sz="3200" b="1" dirty="0">
                <a:solidFill>
                  <a:srgbClr val="FFFFFF"/>
                </a:solidFill>
                <a:latin typeface="Cambria"/>
                <a:ea typeface="Cambria"/>
              </a:rPr>
              <a:t>California Department of Public Health Requirements</a:t>
            </a:r>
            <a:br>
              <a:rPr lang="en-US" sz="3200" b="1" dirty="0">
                <a:solidFill>
                  <a:srgbClr val="FFFFFF"/>
                </a:solidFill>
                <a:latin typeface="Cambria"/>
                <a:ea typeface="Cambria"/>
              </a:rPr>
            </a:br>
            <a:endParaRPr lang="en-US" sz="3200" b="1" dirty="0">
              <a:solidFill>
                <a:srgbClr val="FFFFFF"/>
              </a:solidFill>
              <a:latin typeface="Cambria"/>
              <a:ea typeface="Cambri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18F41-725C-014E-9D5D-C9DDA744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9" y="1205101"/>
            <a:ext cx="11474245" cy="5511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diploma or equivalent 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official, sealed transcripts are submitted directly to CDPH</a:t>
            </a: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 check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Completion of an approved certification program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(College of the Redwoods Phlebotomy Training Program)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Pass the National Healthcareer Association (NHA) Phlebotomy certification exam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Completion of 40-hour Clinical Externship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(unpaid)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630B0A">
                  <a:lumMod val="40000"/>
                  <a:lumOff val="60000"/>
                </a:srgbClr>
              </a:buClr>
            </a:pP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Application</a:t>
            </a:r>
            <a:r>
              <a:rPr lang="en-US" sz="2800">
                <a:solidFill>
                  <a:srgbClr val="FFFFFF"/>
                </a:solidFill>
                <a:latin typeface="Cambria"/>
                <a:ea typeface="Cambria"/>
              </a:rPr>
              <a:t>, fees</a:t>
            </a: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, program completion info to CDPH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06F6D"/>
              </a:buClr>
            </a:pP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Apply for CPT 1 License with CDPH</a:t>
            </a: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06F6D"/>
              </a:buClr>
            </a:pP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F06F6D"/>
              </a:buClr>
            </a:pP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7649-FEA7-D8BC-0377-F982A9CF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8550-1D33-D58C-0016-F2D4905FA039}"/>
              </a:ext>
            </a:extLst>
          </p:cNvPr>
          <p:cNvSpPr txBox="1">
            <a:spLocks/>
          </p:cNvSpPr>
          <p:nvPr/>
        </p:nvSpPr>
        <p:spPr>
          <a:xfrm>
            <a:off x="1069016" y="114597"/>
            <a:ext cx="10803670" cy="106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11480" rtl="0" eaLnBrk="1" latinLnBrk="0" hangingPunct="1">
              <a:spcBef>
                <a:spcPct val="0"/>
              </a:spcBef>
              <a:buNone/>
              <a:defRPr sz="378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39F1-544F-B459-EB3B-E9535BA93A72}"/>
              </a:ext>
            </a:extLst>
          </p:cNvPr>
          <p:cNvSpPr txBox="1">
            <a:spLocks/>
          </p:cNvSpPr>
          <p:nvPr/>
        </p:nvSpPr>
        <p:spPr>
          <a:xfrm>
            <a:off x="1069016" y="1069966"/>
            <a:ext cx="10377609" cy="53308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Dates: Feb 7th – May 16th, 2026</a:t>
            </a:r>
          </a:p>
          <a:p>
            <a:pPr lvl="1" algn="l">
              <a:lnSpc>
                <a:spcPct val="100000"/>
              </a:lnSpc>
              <a:buClr>
                <a:schemeClr val="accent5"/>
              </a:buClr>
            </a:pP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16 in person didactic/lab sessions  </a:t>
            </a:r>
          </a:p>
          <a:p>
            <a:pPr lvl="1" algn="l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*May only miss one class session*</a:t>
            </a:r>
            <a:endParaRPr lang="en-US" dirty="0"/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Days: Saturdays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Time: 9:00am – 4:30pm (1/2 hour lunch)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Location: 833 W. Washington Blvd, Crescent City, CA</a:t>
            </a:r>
          </a:p>
          <a:p>
            <a:pPr lvl="1" algn="l"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Cambria"/>
                <a:ea typeface="Cambria"/>
              </a:rPr>
              <a:t>ALL class meetings are face-to-face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NHA Exam:</a:t>
            </a:r>
            <a:r>
              <a:rPr lang="en-US" dirty="0">
                <a:solidFill>
                  <a:srgbClr val="FFFFFF"/>
                </a:solidFill>
                <a:latin typeface="Cambria"/>
                <a:ea typeface="Cambria"/>
              </a:rPr>
              <a:t> </a:t>
            </a: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r>
              <a:rPr lang="en-US" dirty="0">
                <a:solidFill>
                  <a:srgbClr val="FFFFFF"/>
                </a:solidFill>
                <a:latin typeface="Cambria"/>
                <a:ea typeface="Cambria"/>
              </a:rPr>
              <a:t>May 30th, 2026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ambria"/>
                <a:ea typeface="Cambria"/>
              </a:rPr>
              <a:t>Time:  9:00am – 11:00am</a:t>
            </a:r>
            <a:endParaRPr lang="en-US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***Dates are subject to change***</a:t>
            </a:r>
          </a:p>
        </p:txBody>
      </p:sp>
    </p:spTree>
    <p:extLst>
      <p:ext uri="{BB962C8B-B14F-4D97-AF65-F5344CB8AC3E}">
        <p14:creationId xmlns:p14="http://schemas.microsoft.com/office/powerpoint/2010/main" val="133167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3D42-3ED1-8849-213C-511A395DC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E32D-0E7A-E7AF-5A79-EAA84B6B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97" y="134429"/>
            <a:ext cx="10701806" cy="7277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Externship</a:t>
            </a:r>
            <a:r>
              <a:rPr lang="en-US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9133-D6E3-69B0-8AF8-D4D931EA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881386"/>
            <a:ext cx="10446486" cy="597661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Performed at a local healthcare facility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Director places ALL students</a:t>
            </a:r>
          </a:p>
          <a:p>
            <a:pPr marL="41148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</a:rPr>
              <a:t>Every attempt will be made to place you in your preferred clinical location.</a:t>
            </a:r>
          </a:p>
          <a:p>
            <a:pPr marL="41148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</a:rPr>
              <a:t>Compliance documents are required by the sites.</a:t>
            </a:r>
          </a:p>
          <a:p>
            <a:pPr marL="41148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/>
                <a:ea typeface="Cambria"/>
              </a:rPr>
              <a:t>TB Test will most likely need to be completed again prior to externship.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When compliance paperwork has cleared: you will be contacted to pickup your blue clinical folder. </a:t>
            </a:r>
          </a:p>
          <a:p>
            <a:pPr marL="822960" lvl="2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will be used to record the following: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hours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successful venipunctures.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dermal sticks &amp; 2 arterial blood gas observations – (TBD in class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5760" lvl="2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are responsible for the safekeeping of their folder, including returning it to our office upon completion of externship</a:t>
            </a:r>
          </a:p>
        </p:txBody>
      </p:sp>
    </p:spTree>
    <p:extLst>
      <p:ext uri="{BB962C8B-B14F-4D97-AF65-F5344CB8AC3E}">
        <p14:creationId xmlns:p14="http://schemas.microsoft.com/office/powerpoint/2010/main" val="23432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9072-7871-682F-D79B-067095B8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60C2FE-E36C-AF25-A17E-36E421A19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192304"/>
              </p:ext>
            </p:extLst>
          </p:nvPr>
        </p:nvGraphicFramePr>
        <p:xfrm>
          <a:off x="617349" y="2707006"/>
          <a:ext cx="10957301" cy="3508132"/>
        </p:xfrm>
        <a:graphic>
          <a:graphicData uri="http://schemas.openxmlformats.org/drawingml/2006/table">
            <a:tbl>
              <a:tblPr/>
              <a:tblGrid>
                <a:gridCol w="5289731">
                  <a:extLst>
                    <a:ext uri="{9D8B030D-6E8A-4147-A177-3AD203B41FA5}">
                      <a16:colId xmlns:a16="http://schemas.microsoft.com/office/drawing/2014/main" val="479303395"/>
                    </a:ext>
                  </a:extLst>
                </a:gridCol>
                <a:gridCol w="5667570">
                  <a:extLst>
                    <a:ext uri="{9D8B030D-6E8A-4147-A177-3AD203B41FA5}">
                      <a16:colId xmlns:a16="http://schemas.microsoft.com/office/drawing/2014/main" val="3406902933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Immunization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Approximate Cost*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44925"/>
                  </a:ext>
                </a:extLst>
              </a:tr>
              <a:tr h="68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MMR </a:t>
                      </a:r>
                      <a:b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Measles, mumps, rubella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$17.00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93005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Varicella/Chicken Pox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$129.00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1323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Hepatitis B Series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$55/per dose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30802"/>
                  </a:ext>
                </a:extLst>
              </a:tr>
              <a:tr h="6123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TDAP </a:t>
                      </a:r>
                      <a:b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Tetanus, diphtheria, and pertussis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30660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 TB</a:t>
                      </a:r>
                      <a:b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Tuberculosis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Aptos Display" panose="020B00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764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3B0A680-D19E-624C-0926-8C40DE53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06676"/>
            <a:ext cx="10515600" cy="1074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Requirements</a:t>
            </a:r>
            <a:b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r>
              <a:rPr lang="en-US" sz="3100" dirty="0">
                <a:solidFill>
                  <a:srgbClr val="FFFFFF"/>
                </a:solidFill>
                <a:latin typeface="Aptos Display" panose="020B0004020202020204" pitchFamily="34" charset="0"/>
              </a:rPr>
              <a:t>These must be submitted by 1/30/26 if accepted.</a:t>
            </a:r>
            <a:b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br>
              <a:rPr lang="en-US" sz="54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</a:br>
            <a:endParaRPr lang="en-US" sz="5400" dirty="0">
              <a:solidFill>
                <a:srgbClr val="FFFFFF"/>
              </a:solidFill>
              <a:latin typeface="Aptos ExtraBold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0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BA52-E610-BE72-9FEC-E5454A679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D7B8-AC82-56B0-2E68-94DDDFC9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526"/>
            <a:ext cx="10515600" cy="1074462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Information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5032-4EAD-C6E1-FDFD-C9148838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253330"/>
            <a:ext cx="11830050" cy="560467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Must provide proof of all required immunizations.</a:t>
            </a:r>
            <a:endParaRPr lang="en-US" sz="2600" i="1" dirty="0">
              <a:solidFill>
                <a:srgbClr val="FFFFFF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you think you’ve already had these/had the illness, but do not have documentation - </a:t>
            </a:r>
          </a:p>
          <a:p>
            <a:pPr marL="457200" lvl="1" indent="0">
              <a:buNone/>
            </a:pPr>
            <a:r>
              <a:rPr lang="en-US" sz="36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Request a </a:t>
            </a:r>
            <a:r>
              <a:rPr lang="en-US" sz="36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Quantitative</a:t>
            </a: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Titer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will show whether you have the antibodies or not.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antibodies are present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then you will need the immunization!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9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60BF6-9DC9-B732-60DE-BD75DA84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1BF7-063E-7378-2F2A-D02AD865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34" y="156756"/>
            <a:ext cx="10718430" cy="82177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9E4BF-4DEF-21FB-90C0-B09E200B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978532"/>
            <a:ext cx="10718430" cy="5481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Fee: $2,195.00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Costs outside overall program:</a:t>
            </a:r>
          </a:p>
          <a:p>
            <a:pPr marL="1234440" lvl="3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i="0" dirty="0">
                <a:solidFill>
                  <a:srgbClr val="FFFFFF"/>
                </a:solidFill>
                <a:latin typeface="Cambria"/>
                <a:ea typeface="Cambria"/>
              </a:rPr>
              <a:t>Background Check – Approximately $</a:t>
            </a: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35.99</a:t>
            </a:r>
            <a:endParaRPr lang="en-US" sz="2800" i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34440" lvl="3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i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Exam– costs will vary</a:t>
            </a:r>
          </a:p>
          <a:p>
            <a:pPr marL="1234440" lvl="3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i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 – costs will vary</a:t>
            </a:r>
          </a:p>
          <a:p>
            <a:pPr marL="411480" lvl="1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		CPT 1 License Fees - Approximately </a:t>
            </a:r>
            <a:r>
              <a:rPr lang="en-US" sz="3200">
                <a:solidFill>
                  <a:srgbClr val="FFFFFF"/>
                </a:solidFill>
                <a:latin typeface="Cambria"/>
                <a:ea typeface="Cambria"/>
              </a:rPr>
              <a:t>$100.00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07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6">
      <a:dk1>
        <a:sysClr val="windowText" lastClr="000000"/>
      </a:dk1>
      <a:lt1>
        <a:srgbClr val="630B0A"/>
      </a:lt1>
      <a:dk2>
        <a:srgbClr val="630B0A"/>
      </a:dk2>
      <a:lt2>
        <a:srgbClr val="630B0A"/>
      </a:lt2>
      <a:accent1>
        <a:srgbClr val="630B0A"/>
      </a:accent1>
      <a:accent2>
        <a:srgbClr val="630B0A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870DC7F82864880C9DA3475646A0E" ma:contentTypeVersion="17" ma:contentTypeDescription="Create a new document." ma:contentTypeScope="" ma:versionID="b2e817bb3bc1bee4adf958644fb00b45">
  <xsd:schema xmlns:xsd="http://www.w3.org/2001/XMLSchema" xmlns:xs="http://www.w3.org/2001/XMLSchema" xmlns:p="http://schemas.microsoft.com/office/2006/metadata/properties" xmlns:ns3="1f346b23-6370-4286-957f-81545331a4f2" xmlns:ns4="f963d92e-a1b2-4bf2-bc45-6c8349c865a7" targetNamespace="http://schemas.microsoft.com/office/2006/metadata/properties" ma:root="true" ma:fieldsID="4178161cf31845f8aba73035f7ca040d" ns3:_="" ns4:_="">
    <xsd:import namespace="1f346b23-6370-4286-957f-81545331a4f2"/>
    <xsd:import namespace="f963d92e-a1b2-4bf2-bc45-6c8349c865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46b23-6370-4286-957f-81545331a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d92e-a1b2-4bf2-bc45-6c8349c86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346b23-6370-4286-957f-81545331a4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81A3D-3BFA-4A32-B05A-54E4B2C35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46b23-6370-4286-957f-81545331a4f2"/>
    <ds:schemaRef ds:uri="f963d92e-a1b2-4bf2-bc45-6c8349c86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82A204-A471-47AA-BE7F-B076E32F6446}">
  <ds:schemaRefs>
    <ds:schemaRef ds:uri="http://purl.org/dc/dcmitype/"/>
    <ds:schemaRef ds:uri="http://www.w3.org/XML/1998/namespace"/>
    <ds:schemaRef ds:uri="http://schemas.openxmlformats.org/package/2006/metadata/core-properties"/>
    <ds:schemaRef ds:uri="f963d92e-a1b2-4bf2-bc45-6c8349c865a7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1f346b23-6370-4286-957f-81545331a4f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D3C36D3-5FAD-4795-96DE-C73EDF671D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10277</TotalTime>
  <Words>929</Words>
  <Application>Microsoft Office PowerPoint</Application>
  <PresentationFormat>Widescreen</PresentationFormat>
  <Paragraphs>159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Wingdings 3</vt:lpstr>
      <vt:lpstr>Cambria</vt:lpstr>
      <vt:lpstr>Aptos Display</vt:lpstr>
      <vt:lpstr>Wingdings</vt:lpstr>
      <vt:lpstr>Calibri</vt:lpstr>
      <vt:lpstr>Times New Roman</vt:lpstr>
      <vt:lpstr>Aptos</vt:lpstr>
      <vt:lpstr>Aptos ExtraBold</vt:lpstr>
      <vt:lpstr>Arial</vt:lpstr>
      <vt:lpstr>Ion</vt:lpstr>
      <vt:lpstr>PowerPoint Presentation</vt:lpstr>
      <vt:lpstr>Welcome and Introductions</vt:lpstr>
      <vt:lpstr>Agenda</vt:lpstr>
      <vt:lpstr>Certified Phlebotomy Technician 1 (CPT 1) California Department of Public Health Requirements </vt:lpstr>
      <vt:lpstr>PowerPoint Presentation</vt:lpstr>
      <vt:lpstr>Clinical Externship </vt:lpstr>
      <vt:lpstr>Immunization Requirements These must be submitted by 1/30/26 if accepted.   </vt:lpstr>
      <vt:lpstr>Immunization Information</vt:lpstr>
      <vt:lpstr>Program Costs</vt:lpstr>
      <vt:lpstr>Payment / Funding</vt:lpstr>
      <vt:lpstr>PowerPoint Presentation</vt:lpstr>
      <vt:lpstr>Application Packet:  Process / Requirements</vt:lpstr>
      <vt:lpstr>Program Process  </vt:lpstr>
      <vt:lpstr>PowerPoint Presentation</vt:lpstr>
      <vt:lpstr>Questions??</vt:lpstr>
    </vt:vector>
  </TitlesOfParts>
  <Company>College of the Redwoods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Atkins, Amber</dc:creator>
  <cp:lastModifiedBy>Engman, Tami</cp:lastModifiedBy>
  <cp:revision>291</cp:revision>
  <cp:lastPrinted>2022-08-17T21:58:36Z</cp:lastPrinted>
  <dcterms:created xsi:type="dcterms:W3CDTF">2022-08-12T20:48:36Z</dcterms:created>
  <dcterms:modified xsi:type="dcterms:W3CDTF">2025-12-03T16:34:30Z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2023-07-12T20:20:55Z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065c279f-0caa-4b68-a8f8-bc75541ef475</vt:lpwstr>
  </property>
  <property fmtid="{D5CDD505-2E9C-101B-9397-08002B2CF9AE}" pid="8" name="MSIP_Label_95b65281-30be-477e-ab72-69dd1df6454d_ContentBits">
    <vt:lpwstr>0</vt:lpwstr>
  </property>
  <property fmtid="{D5CDD505-2E9C-101B-9397-08002B2CF9AE}" pid="9" name="ContentTypeId">
    <vt:lpwstr>0x010100D82870DC7F82864880C9DA3475646A0E</vt:lpwstr>
  </property>
</Properties>
</file>